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2" r:id="rId2"/>
    <p:sldMasterId id="2147483684" r:id="rId3"/>
  </p:sldMasterIdLst>
  <p:notesMasterIdLst>
    <p:notesMasterId r:id="rId16"/>
  </p:notesMasterIdLst>
  <p:sldIdLst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Jacques Francois Shadow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9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80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6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64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10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36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26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2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68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79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13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3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82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3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DEE04-2C87-4BCF-8718-3CC0C6787826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1D9-628F-4B53-B0A4-964288A93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2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3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costume&#10;&#10;Description automatically generated">
            <a:extLst>
              <a:ext uri="{FF2B5EF4-FFF2-40B4-BE49-F238E27FC236}">
                <a16:creationId xmlns:a16="http://schemas.microsoft.com/office/drawing/2014/main" id="{BAA10B4B-2D3F-A944-AAB6-BB76E31AA2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23096" r="10404" b="159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507EAE-F702-BF4A-AD8F-64DFEF7B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5607336"/>
            <a:ext cx="9252520" cy="125066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Thousands of files in 49 languages for free at BibleStudyDownloads.org</a:t>
            </a:r>
          </a:p>
        </p:txBody>
      </p:sp>
      <p:sp>
        <p:nvSpPr>
          <p:cNvPr id="7" name="Google Shape;103;p15">
            <a:extLst>
              <a:ext uri="{FF2B5EF4-FFF2-40B4-BE49-F238E27FC236}">
                <a16:creationId xmlns:a16="http://schemas.microsoft.com/office/drawing/2014/main" id="{7384B690-7730-4EDD-96BE-A3EAC990530F}"/>
              </a:ext>
            </a:extLst>
          </p:cNvPr>
          <p:cNvSpPr/>
          <p:nvPr/>
        </p:nvSpPr>
        <p:spPr>
          <a:xfrm>
            <a:off x="240690" y="1152767"/>
            <a:ext cx="3016860" cy="1967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Healthy Churches Pray</a:t>
            </a: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04;p15">
            <a:extLst>
              <a:ext uri="{FF2B5EF4-FFF2-40B4-BE49-F238E27FC236}">
                <a16:creationId xmlns:a16="http://schemas.microsoft.com/office/drawing/2014/main" id="{0588243E-065A-415C-822D-24C20058BA32}"/>
              </a:ext>
            </a:extLst>
          </p:cNvPr>
          <p:cNvSpPr/>
          <p:nvPr/>
        </p:nvSpPr>
        <p:spPr>
          <a:xfrm>
            <a:off x="6154559" y="4892596"/>
            <a:ext cx="2989441" cy="548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Timothy 2:8-15</a:t>
            </a:r>
            <a:endParaRPr sz="1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37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95300" y="1590675"/>
            <a:ext cx="8158162" cy="256320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Genesis 3:15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will put enmity between you and the woman,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and between your offspring and her offspring;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shall bruise your head,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and you shall bruise his heel.”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 • 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275CC2-8C1A-49CB-A1F1-E8B90BB4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738"/>
            <a:ext cx="9144000" cy="5143500"/>
          </a:xfrm>
          <a:prstGeom prst="rect">
            <a:avLst/>
          </a:prstGeom>
        </p:spPr>
      </p:pic>
      <p:sp>
        <p:nvSpPr>
          <p:cNvPr id="84" name="Google Shape;8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51649-F3F8-4840-8D3D-6A25DE377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86" name="Google Shape;86;p13"/>
          <p:cNvSpPr txBox="1"/>
          <p:nvPr/>
        </p:nvSpPr>
        <p:spPr>
          <a:xfrm>
            <a:off x="200025" y="4486275"/>
            <a:ext cx="32099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we a Zoom Church?</a:t>
            </a: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6010070" y="4740414"/>
            <a:ext cx="28007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this unity?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A person wearing a costu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05" t="23096" r="19958" b="1592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240691" y="1152766"/>
            <a:ext cx="2797784" cy="1967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Healthy Church Life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793924" y="5587159"/>
            <a:ext cx="3356881" cy="548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in 1 Timothy</a:t>
            </a:r>
            <a:endParaRPr sz="1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 descr="A person wearing a costu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05" t="23096" r="19958" b="1592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240690" y="1152767"/>
            <a:ext cx="3016860" cy="1967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Healthy Churches Pray</a:t>
            </a: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6172200" y="5596684"/>
            <a:ext cx="2989441" cy="548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Timothy 2:8-15</a:t>
            </a:r>
            <a:endParaRPr sz="1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Baby born after embryo is frozen for six years, makes history in ..."/>
          <p:cNvPicPr preferRelativeResize="0"/>
          <p:nvPr/>
        </p:nvPicPr>
        <p:blipFill rotWithShape="1">
          <a:blip r:embed="rId3">
            <a:alphaModFix/>
          </a:blip>
          <a:srcRect r="10998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3924300" y="224584"/>
            <a:ext cx="4989691" cy="117955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Pray For Gospel Conversions (vs. 1-7)</a:t>
            </a:r>
            <a:endParaRPr sz="14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 descr="sewhungryhippie: Easy Patchwork Quilt video tutorial"/>
          <p:cNvPicPr preferRelativeResize="0"/>
          <p:nvPr/>
        </p:nvPicPr>
        <p:blipFill rotWithShape="1">
          <a:blip r:embed="rId3">
            <a:alphaModFix/>
          </a:blip>
          <a:srcRect t="15544" b="9456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392906" y="5317240"/>
            <a:ext cx="8408194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Pray with Unity </a:t>
            </a:r>
            <a:r>
              <a:rPr lang="en-US" sz="31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(vs. 8-15)</a:t>
            </a:r>
            <a:endParaRPr dirty="0"/>
          </a:p>
        </p:txBody>
      </p:sp>
      <p:cxnSp>
        <p:nvCxnSpPr>
          <p:cNvPr id="118" name="Google Shape;118;p17"/>
          <p:cNvCxnSpPr/>
          <p:nvPr/>
        </p:nvCxnSpPr>
        <p:spPr>
          <a:xfrm>
            <a:off x="0" y="5241983"/>
            <a:ext cx="9144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7"/>
          <p:cNvCxnSpPr/>
          <p:nvPr/>
        </p:nvCxnSpPr>
        <p:spPr>
          <a:xfrm>
            <a:off x="0" y="6134852"/>
            <a:ext cx="9144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 descr="Millennials value unity more than diversity, study finds | Campaign 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733" y="614362"/>
            <a:ext cx="8464533" cy="5629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5" name="Google Shape;125;p18"/>
          <p:cNvSpPr/>
          <p:nvPr/>
        </p:nvSpPr>
        <p:spPr>
          <a:xfrm>
            <a:off x="225103" y="502644"/>
            <a:ext cx="5299397" cy="5480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needless, angry debates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(2:8)</a:t>
            </a:r>
            <a:endParaRPr dirty="0"/>
          </a:p>
        </p:txBody>
      </p:sp>
      <p:sp>
        <p:nvSpPr>
          <p:cNvPr id="126" name="Google Shape;126;p18"/>
          <p:cNvSpPr/>
          <p:nvPr/>
        </p:nvSpPr>
        <p:spPr>
          <a:xfrm>
            <a:off x="225103" y="1391120"/>
            <a:ext cx="7994972" cy="5480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careful not to vainly draw attention to self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(2:9-10)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9" descr="Styles and Status: Roman Women and the Art of Hair | Getty360 Calend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4325"/>
            <a:ext cx="5762625" cy="329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 descr="A Roman Statue Comes To Life – Flavian Woman 90 CE | Leslie Knox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8149" y="3206765"/>
            <a:ext cx="4589463" cy="368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 descr="Millennials value unity more than diversity, study finds | Campaign 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733" y="614362"/>
            <a:ext cx="8464533" cy="5629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9" name="Google Shape;139;p20"/>
          <p:cNvSpPr/>
          <p:nvPr/>
        </p:nvSpPr>
        <p:spPr>
          <a:xfrm>
            <a:off x="225103" y="502644"/>
            <a:ext cx="5299397" cy="5480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needless, angry debates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(2:8)</a:t>
            </a:r>
            <a:endParaRPr dirty="0"/>
          </a:p>
        </p:txBody>
      </p:sp>
      <p:sp>
        <p:nvSpPr>
          <p:cNvPr id="140" name="Google Shape;140;p20"/>
          <p:cNvSpPr/>
          <p:nvPr/>
        </p:nvSpPr>
        <p:spPr>
          <a:xfrm>
            <a:off x="225103" y="1391120"/>
            <a:ext cx="7994972" cy="5480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careful not to vainly draw attention to self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(2:9-10)</a:t>
            </a:r>
            <a:endParaRPr dirty="0"/>
          </a:p>
        </p:txBody>
      </p:sp>
      <p:sp>
        <p:nvSpPr>
          <p:cNvPr id="141" name="Google Shape;141;p20"/>
          <p:cNvSpPr/>
          <p:nvPr/>
        </p:nvSpPr>
        <p:spPr>
          <a:xfrm>
            <a:off x="225103" y="2279596"/>
            <a:ext cx="8099747" cy="5480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Accord with God’s revelation of gender roles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(2:11-15)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195</Words>
  <Application>Microsoft Office PowerPoint</Application>
  <PresentationFormat>On-screen Show (4:3)</PresentationFormat>
  <Paragraphs>21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Wingdings</vt:lpstr>
      <vt:lpstr>Calibri Light</vt:lpstr>
      <vt:lpstr>Arial</vt:lpstr>
      <vt:lpstr>Calibri</vt:lpstr>
      <vt:lpstr>Jacques Francois Shadow</vt:lpstr>
      <vt:lpstr>Times New Roman</vt:lpstr>
      <vt:lpstr>Office Theme</vt:lpstr>
      <vt:lpstr>Office Theme</vt:lpstr>
      <vt:lpstr>49_Blank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Matt Lyle</cp:lastModifiedBy>
  <cp:revision>7</cp:revision>
  <dcterms:modified xsi:type="dcterms:W3CDTF">2020-07-18T06:18:53Z</dcterms:modified>
</cp:coreProperties>
</file>